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6"/>
  </p:notesMasterIdLst>
  <p:sldIdLst>
    <p:sldId id="257" r:id="rId2"/>
    <p:sldId id="542" r:id="rId3"/>
    <p:sldId id="543" r:id="rId4"/>
    <p:sldId id="544" r:id="rId5"/>
    <p:sldId id="545" r:id="rId6"/>
    <p:sldId id="547" r:id="rId7"/>
    <p:sldId id="605" r:id="rId8"/>
    <p:sldId id="606" r:id="rId9"/>
    <p:sldId id="607" r:id="rId10"/>
    <p:sldId id="551" r:id="rId11"/>
    <p:sldId id="546" r:id="rId12"/>
    <p:sldId id="548" r:id="rId13"/>
    <p:sldId id="553" r:id="rId14"/>
    <p:sldId id="608" r:id="rId15"/>
    <p:sldId id="549" r:id="rId16"/>
    <p:sldId id="550" r:id="rId17"/>
    <p:sldId id="554" r:id="rId18"/>
    <p:sldId id="609" r:id="rId19"/>
    <p:sldId id="612" r:id="rId20"/>
    <p:sldId id="613" r:id="rId21"/>
    <p:sldId id="626" r:id="rId22"/>
    <p:sldId id="627" r:id="rId23"/>
    <p:sldId id="395" r:id="rId24"/>
    <p:sldId id="396" r:id="rId25"/>
    <p:sldId id="539" r:id="rId26"/>
    <p:sldId id="540" r:id="rId27"/>
    <p:sldId id="541" r:id="rId28"/>
    <p:sldId id="614" r:id="rId29"/>
    <p:sldId id="555" r:id="rId30"/>
    <p:sldId id="610" r:id="rId31"/>
    <p:sldId id="624" r:id="rId32"/>
    <p:sldId id="615" r:id="rId33"/>
    <p:sldId id="625" r:id="rId34"/>
    <p:sldId id="557" r:id="rId35"/>
    <p:sldId id="611" r:id="rId36"/>
    <p:sldId id="616" r:id="rId37"/>
    <p:sldId id="617" r:id="rId38"/>
    <p:sldId id="618" r:id="rId39"/>
    <p:sldId id="619" r:id="rId40"/>
    <p:sldId id="620" r:id="rId41"/>
    <p:sldId id="621" r:id="rId42"/>
    <p:sldId id="622" r:id="rId43"/>
    <p:sldId id="623" r:id="rId44"/>
    <p:sldId id="27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542"/>
            <p14:sldId id="543"/>
            <p14:sldId id="544"/>
            <p14:sldId id="545"/>
            <p14:sldId id="547"/>
            <p14:sldId id="605"/>
            <p14:sldId id="606"/>
            <p14:sldId id="607"/>
            <p14:sldId id="551"/>
            <p14:sldId id="546"/>
            <p14:sldId id="548"/>
            <p14:sldId id="553"/>
            <p14:sldId id="608"/>
            <p14:sldId id="549"/>
            <p14:sldId id="550"/>
            <p14:sldId id="554"/>
            <p14:sldId id="609"/>
            <p14:sldId id="612"/>
            <p14:sldId id="613"/>
            <p14:sldId id="626"/>
            <p14:sldId id="627"/>
            <p14:sldId id="395"/>
            <p14:sldId id="396"/>
            <p14:sldId id="539"/>
            <p14:sldId id="540"/>
            <p14:sldId id="541"/>
            <p14:sldId id="614"/>
            <p14:sldId id="555"/>
            <p14:sldId id="610"/>
            <p14:sldId id="624"/>
            <p14:sldId id="615"/>
            <p14:sldId id="625"/>
            <p14:sldId id="557"/>
            <p14:sldId id="611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808"/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89" autoAdjust="0"/>
  </p:normalViewPr>
  <p:slideViewPr>
    <p:cSldViewPr snapToGrid="0">
      <p:cViewPr varScale="1">
        <p:scale>
          <a:sx n="100" d="100"/>
          <a:sy n="100" d="100"/>
        </p:scale>
        <p:origin x="30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https://developers.google.com/machine-learning/crash-course/classification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7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04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https://developers.google.com/machine-learning/glossary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162" y="2034540"/>
            <a:ext cx="8791575" cy="2232660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513AF-DA0C-3BAD-9179-D24E5C1D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60" y="860911"/>
            <a:ext cx="3779204" cy="40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21E23B4-5614-0F7B-358B-88378A89B0F4}"/>
              </a:ext>
            </a:extLst>
          </p:cNvPr>
          <p:cNvGrpSpPr/>
          <p:nvPr/>
        </p:nvGrpSpPr>
        <p:grpSpPr>
          <a:xfrm>
            <a:off x="84719" y="1915444"/>
            <a:ext cx="12022562" cy="3027112"/>
            <a:chOff x="186623" y="1206757"/>
            <a:chExt cx="12022562" cy="302711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331140D-3CA9-D9E6-AD06-3B5DEB95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623" y="1214486"/>
              <a:ext cx="3973897" cy="301938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D4DE82-C4AB-D8E1-7FE4-4E7412501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5725" y="1212047"/>
              <a:ext cx="3781465" cy="301938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8BD829-26B0-3463-5581-74D4B3A53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2395" y="1206757"/>
              <a:ext cx="3756790" cy="3019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48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6B128-7663-BCF5-D5D8-81042B84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" y="758098"/>
            <a:ext cx="12167443" cy="53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6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231B0-CE14-E6B5-28AF-377A77DE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1" y="1020097"/>
            <a:ext cx="11818479" cy="48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8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5169B-68D5-4ED7-1963-107A8A86E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535B82-CF48-DF04-A4C7-0549EA1243E1}"/>
              </a:ext>
            </a:extLst>
          </p:cNvPr>
          <p:cNvGrpSpPr/>
          <p:nvPr/>
        </p:nvGrpSpPr>
        <p:grpSpPr>
          <a:xfrm>
            <a:off x="84719" y="916795"/>
            <a:ext cx="12022562" cy="3713771"/>
            <a:chOff x="84719" y="597184"/>
            <a:chExt cx="12022562" cy="37137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EB7EA6-1C00-BA1D-56D2-1CE10EC0DBBC}"/>
                </a:ext>
              </a:extLst>
            </p:cNvPr>
            <p:cNvGrpSpPr/>
            <p:nvPr/>
          </p:nvGrpSpPr>
          <p:grpSpPr>
            <a:xfrm>
              <a:off x="84719" y="597184"/>
              <a:ext cx="12022562" cy="3027112"/>
              <a:chOff x="186623" y="1206757"/>
              <a:chExt cx="12022562" cy="302711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BF7E4B7-3481-F347-D09C-A460DCF5E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623" y="1214486"/>
                <a:ext cx="3973897" cy="3019383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DF79A9B-6120-5982-FF0D-2677BBCA6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5725" y="1212047"/>
                <a:ext cx="3781465" cy="30193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C19E720-CE55-ED62-A44B-4412D1F82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2395" y="1206757"/>
                <a:ext cx="3756790" cy="3019382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C46C7E-F575-9D4B-E8F4-7C95BA96AB96}"/>
                </a:ext>
              </a:extLst>
            </p:cNvPr>
            <p:cNvSpPr txBox="1"/>
            <p:nvPr/>
          </p:nvSpPr>
          <p:spPr>
            <a:xfrm>
              <a:off x="491330" y="3726180"/>
              <a:ext cx="27246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Accuracy: 0.85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C62871-CBD7-7606-5C80-3E7F1C1D46C1}"/>
                </a:ext>
              </a:extLst>
            </p:cNvPr>
            <p:cNvSpPr txBox="1"/>
            <p:nvPr/>
          </p:nvSpPr>
          <p:spPr>
            <a:xfrm>
              <a:off x="4624216" y="3726178"/>
              <a:ext cx="27246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Accuracy: 0.69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97835-E33B-F756-760E-196382FBF60D}"/>
                </a:ext>
              </a:extLst>
            </p:cNvPr>
            <p:cNvSpPr txBox="1"/>
            <p:nvPr/>
          </p:nvSpPr>
          <p:spPr>
            <a:xfrm>
              <a:off x="8648549" y="3726179"/>
              <a:ext cx="27246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Accuracy: 0.53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81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0C36C-229C-71F7-6369-2062C9A3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19" y="26085"/>
            <a:ext cx="8876762" cy="68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7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C91D7-A2DB-7D20-ADD1-E905ED30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" y="1075929"/>
            <a:ext cx="12073101" cy="47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7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8D230-193F-5F93-D5F1-78389184E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" y="1118174"/>
            <a:ext cx="12046196" cy="46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29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1712E-0F9D-8C59-1A4D-8239B754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573D6F0-073C-63D8-2DE4-A5AE0BBB9970}"/>
              </a:ext>
            </a:extLst>
          </p:cNvPr>
          <p:cNvGrpSpPr/>
          <p:nvPr/>
        </p:nvGrpSpPr>
        <p:grpSpPr>
          <a:xfrm>
            <a:off x="84719" y="611995"/>
            <a:ext cx="12022562" cy="4206214"/>
            <a:chOff x="84719" y="597184"/>
            <a:chExt cx="12022562" cy="42062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81F55E-2AF2-5B23-5737-CFF39D7560B5}"/>
                </a:ext>
              </a:extLst>
            </p:cNvPr>
            <p:cNvGrpSpPr/>
            <p:nvPr/>
          </p:nvGrpSpPr>
          <p:grpSpPr>
            <a:xfrm>
              <a:off x="84719" y="597184"/>
              <a:ext cx="12022562" cy="3027112"/>
              <a:chOff x="186623" y="1206757"/>
              <a:chExt cx="12022562" cy="302711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429DCF97-068E-4BBC-4CBD-CA7D111C4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623" y="1214486"/>
                <a:ext cx="3973897" cy="3019383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5FBDE14-5ADF-0D97-B74B-F9EE4EF4C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5725" y="1212047"/>
                <a:ext cx="3781465" cy="30193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0EAE3EB-094E-5DFB-0A90-D718F71F8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2395" y="1206757"/>
                <a:ext cx="3756790" cy="3019382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0C1EDC-85D3-A5F3-6D1A-05FCD869CE1C}"/>
                </a:ext>
              </a:extLst>
            </p:cNvPr>
            <p:cNvSpPr txBox="1"/>
            <p:nvPr/>
          </p:nvSpPr>
          <p:spPr>
            <a:xfrm>
              <a:off x="491330" y="3726180"/>
              <a:ext cx="272465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Accuracy: 0.85</a:t>
              </a:r>
            </a:p>
            <a:p>
              <a:r>
                <a:rPr lang="en-US" sz="3200" b="1" dirty="0"/>
                <a:t>Recall: 0.83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62896-B35F-331A-4641-A83D0E2B6A72}"/>
                </a:ext>
              </a:extLst>
            </p:cNvPr>
            <p:cNvSpPr txBox="1"/>
            <p:nvPr/>
          </p:nvSpPr>
          <p:spPr>
            <a:xfrm>
              <a:off x="4624216" y="3726178"/>
              <a:ext cx="272465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Accuracy: 0.69</a:t>
              </a:r>
            </a:p>
            <a:p>
              <a:r>
                <a:rPr lang="en-US" sz="3200" b="1" dirty="0"/>
                <a:t>Recall: 0.63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274AAC-921E-8790-2630-ABFE0E159494}"/>
                </a:ext>
              </a:extLst>
            </p:cNvPr>
            <p:cNvSpPr txBox="1"/>
            <p:nvPr/>
          </p:nvSpPr>
          <p:spPr>
            <a:xfrm>
              <a:off x="8648549" y="3726179"/>
              <a:ext cx="272465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Accuracy: 0.53</a:t>
              </a:r>
            </a:p>
            <a:p>
              <a:r>
                <a:rPr lang="en-US" sz="3200" b="1" dirty="0"/>
                <a:t>Recall: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204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98BB7-FAF7-DB9F-3FED-DA63F790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71" y="41911"/>
            <a:ext cx="7573058" cy="67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3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D444F-466B-C3DA-FF24-01B6E8630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2" y="1291516"/>
            <a:ext cx="12061517" cy="42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30DA-BEF5-BE64-4FB1-D0AD1441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D7789-7E08-A10F-FE52-B999D4CE9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71354"/>
          </a:xfrm>
        </p:spPr>
        <p:txBody>
          <a:bodyPr>
            <a:normAutofit/>
          </a:bodyPr>
          <a:lstStyle/>
          <a:p>
            <a:r>
              <a:rPr lang="en-US" sz="2800" strike="sngStrike" dirty="0"/>
              <a:t>Linear Regression</a:t>
            </a:r>
          </a:p>
          <a:p>
            <a:r>
              <a:rPr lang="en-US" sz="2800" strike="sngStrike" dirty="0"/>
              <a:t>Logistic Regression</a:t>
            </a:r>
          </a:p>
          <a:p>
            <a:r>
              <a:rPr lang="en-US" sz="2800" dirty="0"/>
              <a:t>Classification</a:t>
            </a:r>
          </a:p>
          <a:p>
            <a:r>
              <a:rPr lang="en-US" sz="2800" dirty="0"/>
              <a:t>Working with Numerical Data</a:t>
            </a:r>
          </a:p>
          <a:p>
            <a:r>
              <a:rPr lang="en-US" sz="2800" dirty="0"/>
              <a:t>Working with Categorical Data</a:t>
            </a:r>
          </a:p>
          <a:p>
            <a:r>
              <a:rPr lang="en-US" sz="2800" dirty="0"/>
              <a:t>Datasets, Generalization, and Overfitting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F3CFD-4049-E0CC-E283-120CAADC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471354"/>
          </a:xfrm>
        </p:spPr>
        <p:txBody>
          <a:bodyPr>
            <a:normAutofit/>
          </a:bodyPr>
          <a:lstStyle/>
          <a:p>
            <a:r>
              <a:rPr lang="en-US" sz="2800" dirty="0"/>
              <a:t>Neural Networks</a:t>
            </a:r>
          </a:p>
          <a:p>
            <a:r>
              <a:rPr lang="en-US" sz="2800" dirty="0"/>
              <a:t>Embeddings</a:t>
            </a:r>
          </a:p>
          <a:p>
            <a:r>
              <a:rPr lang="en-US" sz="2800" dirty="0"/>
              <a:t>Large Language Models</a:t>
            </a:r>
          </a:p>
          <a:p>
            <a:r>
              <a:rPr lang="en-US" sz="2800" dirty="0"/>
              <a:t>Production ML Systems</a:t>
            </a:r>
          </a:p>
          <a:p>
            <a:r>
              <a:rPr lang="en-US" sz="2800" dirty="0"/>
              <a:t>AutoML</a:t>
            </a:r>
          </a:p>
          <a:p>
            <a:r>
              <a:rPr lang="en-US" sz="2800" dirty="0"/>
              <a:t>ML Fairness</a:t>
            </a:r>
          </a:p>
        </p:txBody>
      </p:sp>
    </p:spTree>
    <p:extLst>
      <p:ext uri="{BB962C8B-B14F-4D97-AF65-F5344CB8AC3E}">
        <p14:creationId xmlns:p14="http://schemas.microsoft.com/office/powerpoint/2010/main" val="224663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F1B161-BE7A-772D-0971-90A1F8BD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" y="1727393"/>
            <a:ext cx="12148837" cy="34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D35446-3E6D-A621-9C6B-D5DA224E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6" y="512407"/>
            <a:ext cx="11691408" cy="58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64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E5765-0648-6F2C-7787-08797AF5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0" y="43724"/>
            <a:ext cx="11476761" cy="67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7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5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3614564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F5AF-E70F-B39E-2F70-05378B4E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2CA4-C43B-71E5-D0A2-2F9A2AE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93" y="571496"/>
            <a:ext cx="1011701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https://www.youtube.com/@DailyAINewsPodcast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A9AA9-BEF6-C1CF-633E-981A618D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1" y="1257295"/>
            <a:ext cx="5518639" cy="55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8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B1C4-1CDF-20F8-034A-42F0492D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F5EC9-1311-4EFD-CDAE-A64E29CB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81" y="668209"/>
            <a:ext cx="1024303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https://www.youtube.com/@AIPapersPodcastDaily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8070B-DEBE-6881-D5BF-6DB1DF7B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6" y="1409703"/>
            <a:ext cx="5360374" cy="53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52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D5847-0A58-8842-8E9F-22B47D73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6" y="937176"/>
            <a:ext cx="12119769" cy="49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1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927B-3187-69FD-79EF-AC0D4AC77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6BC1C0C-2B20-3EB5-4EB4-D503EC05F22A}"/>
              </a:ext>
            </a:extLst>
          </p:cNvPr>
          <p:cNvGrpSpPr/>
          <p:nvPr/>
        </p:nvGrpSpPr>
        <p:grpSpPr>
          <a:xfrm>
            <a:off x="84719" y="253855"/>
            <a:ext cx="12022562" cy="4698656"/>
            <a:chOff x="84719" y="597184"/>
            <a:chExt cx="12022562" cy="4698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A5BFB7-71E2-E9AB-644E-7E96D162C235}"/>
                </a:ext>
              </a:extLst>
            </p:cNvPr>
            <p:cNvGrpSpPr/>
            <p:nvPr/>
          </p:nvGrpSpPr>
          <p:grpSpPr>
            <a:xfrm>
              <a:off x="84719" y="597184"/>
              <a:ext cx="12022562" cy="3027112"/>
              <a:chOff x="186623" y="1206757"/>
              <a:chExt cx="12022562" cy="302711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18198DC-AD17-ECBE-C634-9D266A09A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623" y="1214486"/>
                <a:ext cx="3973897" cy="3019383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350B740-7287-46A3-07DA-16943EDBA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5725" y="1212047"/>
                <a:ext cx="3781465" cy="30193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6DAD57-7ED8-1474-C222-D75FFCDE8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2395" y="1206757"/>
                <a:ext cx="3756790" cy="3019382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59DB-D455-14A2-A000-F5197F42B8CD}"/>
                </a:ext>
              </a:extLst>
            </p:cNvPr>
            <p:cNvSpPr txBox="1"/>
            <p:nvPr/>
          </p:nvSpPr>
          <p:spPr>
            <a:xfrm>
              <a:off x="491330" y="3726180"/>
              <a:ext cx="272465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Accuracy: 0.85</a:t>
              </a:r>
            </a:p>
            <a:p>
              <a:r>
                <a:rPr lang="en-US" sz="3200" b="1" dirty="0"/>
                <a:t>Recall: 0.83</a:t>
              </a:r>
            </a:p>
            <a:p>
              <a:r>
                <a:rPr lang="en-US" sz="3200" b="1" dirty="0"/>
                <a:t>Precision: 0.85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AED9D-B698-2FB8-0FB4-532D51C7BC4D}"/>
                </a:ext>
              </a:extLst>
            </p:cNvPr>
            <p:cNvSpPr txBox="1"/>
            <p:nvPr/>
          </p:nvSpPr>
          <p:spPr>
            <a:xfrm>
              <a:off x="4624216" y="3726178"/>
              <a:ext cx="272465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Accuracy: 0.69</a:t>
              </a:r>
            </a:p>
            <a:p>
              <a:r>
                <a:rPr lang="en-US" sz="3200" b="1" dirty="0"/>
                <a:t>Recall: 0.63</a:t>
              </a:r>
            </a:p>
            <a:p>
              <a:r>
                <a:rPr lang="en-US" sz="3200" b="1" dirty="0"/>
                <a:t>Precision: 0.73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C2C812-AB13-1E8C-F147-194F42FBC4AA}"/>
                </a:ext>
              </a:extLst>
            </p:cNvPr>
            <p:cNvSpPr txBox="1"/>
            <p:nvPr/>
          </p:nvSpPr>
          <p:spPr>
            <a:xfrm>
              <a:off x="8648549" y="3726179"/>
              <a:ext cx="272465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Accuracy: 0.53</a:t>
              </a:r>
            </a:p>
            <a:p>
              <a:r>
                <a:rPr lang="en-US" sz="3200" b="1" dirty="0"/>
                <a:t>Recall: 1.0</a:t>
              </a:r>
            </a:p>
            <a:p>
              <a:r>
                <a:rPr lang="en-US" sz="3200" b="1" dirty="0"/>
                <a:t>Precision: 0.11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21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DC7E1-CF16-85CA-5228-7D0E12FF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6EE3A-7384-2F55-BB60-CD987460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56" y="1419226"/>
            <a:ext cx="454953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46C13-DB0E-79A6-83C3-1FFF28B5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0"/>
            <a:ext cx="6800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0E786-B257-BAA5-0A2A-F5B75D17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3" y="111454"/>
            <a:ext cx="11829014" cy="66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9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160DF-739E-12F1-C7B2-76762FB3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00" y="14052"/>
            <a:ext cx="9304201" cy="68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0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C70E4-8F1F-1B90-2733-EE840E52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7" y="88202"/>
            <a:ext cx="9021527" cy="668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05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1123B-206C-36FF-8745-4CDE9DA81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F9D20E-5E83-16F1-0F5D-FF83063261F0}"/>
              </a:ext>
            </a:extLst>
          </p:cNvPr>
          <p:cNvGrpSpPr/>
          <p:nvPr/>
        </p:nvGrpSpPr>
        <p:grpSpPr>
          <a:xfrm>
            <a:off x="84719" y="2395"/>
            <a:ext cx="12022562" cy="4944878"/>
            <a:chOff x="84719" y="597184"/>
            <a:chExt cx="12022562" cy="49448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631F75-BC01-8608-F5C2-878B6FBDB4FE}"/>
                </a:ext>
              </a:extLst>
            </p:cNvPr>
            <p:cNvGrpSpPr/>
            <p:nvPr/>
          </p:nvGrpSpPr>
          <p:grpSpPr>
            <a:xfrm>
              <a:off x="84719" y="597184"/>
              <a:ext cx="12022562" cy="3027112"/>
              <a:chOff x="186623" y="1206757"/>
              <a:chExt cx="12022562" cy="302711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A319E1B-E0B6-9CBD-9F24-B83618084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623" y="1214486"/>
                <a:ext cx="3973897" cy="3019383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0386E40-ABA8-A383-4110-C16EBD3EF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5725" y="1212047"/>
                <a:ext cx="3781465" cy="301938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F3EBDEE-2EC9-C8D6-A6E8-13C7E80AF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2395" y="1206757"/>
                <a:ext cx="3756790" cy="3019382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CD54D-8FFB-0A0D-8D2F-4F4C423EDB98}"/>
                </a:ext>
              </a:extLst>
            </p:cNvPr>
            <p:cNvSpPr txBox="1"/>
            <p:nvPr/>
          </p:nvSpPr>
          <p:spPr>
            <a:xfrm>
              <a:off x="491330" y="3726180"/>
              <a:ext cx="240514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Accuracy: 0.85</a:t>
              </a:r>
            </a:p>
            <a:p>
              <a:r>
                <a:rPr lang="en-US" sz="2800" b="1" dirty="0"/>
                <a:t>Recall: 0.83</a:t>
              </a:r>
            </a:p>
            <a:p>
              <a:r>
                <a:rPr lang="en-US" sz="2800" b="1" dirty="0"/>
                <a:t>Precision: 0.85</a:t>
              </a:r>
            </a:p>
            <a:p>
              <a:r>
                <a:rPr lang="en-US" sz="2800" b="1" dirty="0"/>
                <a:t>F1: 0.84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CA463-8400-6FCB-175C-1C4C65AD0DF0}"/>
                </a:ext>
              </a:extLst>
            </p:cNvPr>
            <p:cNvSpPr txBox="1"/>
            <p:nvPr/>
          </p:nvSpPr>
          <p:spPr>
            <a:xfrm>
              <a:off x="4624216" y="3726178"/>
              <a:ext cx="240514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Accuracy: 0.69</a:t>
              </a:r>
            </a:p>
            <a:p>
              <a:r>
                <a:rPr lang="en-US" sz="2800" b="1" dirty="0"/>
                <a:t>Recall: 0.63</a:t>
              </a:r>
            </a:p>
            <a:p>
              <a:r>
                <a:rPr lang="en-US" sz="2800" b="1" dirty="0"/>
                <a:t>Precision: 0.73</a:t>
              </a:r>
            </a:p>
            <a:p>
              <a:r>
                <a:rPr lang="en-US" sz="2800" b="1" dirty="0"/>
                <a:t>F1: 0.67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9FE801-00A9-56D1-B52F-D2763BF9436E}"/>
                </a:ext>
              </a:extLst>
            </p:cNvPr>
            <p:cNvSpPr txBox="1"/>
            <p:nvPr/>
          </p:nvSpPr>
          <p:spPr>
            <a:xfrm>
              <a:off x="8648549" y="3726179"/>
              <a:ext cx="240514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Accuracy: 0.53</a:t>
              </a:r>
            </a:p>
            <a:p>
              <a:r>
                <a:rPr lang="en-US" sz="2800" b="1" dirty="0"/>
                <a:t>Recall: 1.0</a:t>
              </a:r>
            </a:p>
            <a:p>
              <a:r>
                <a:rPr lang="en-US" sz="2800" b="1" dirty="0"/>
                <a:t>Precision: 0.11</a:t>
              </a:r>
            </a:p>
            <a:p>
              <a:r>
                <a:rPr lang="en-US" sz="2800" b="1" dirty="0"/>
                <a:t>F1: 0.20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682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02942-B6AC-0CF9-445D-7C2B6AA1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89" y="0"/>
            <a:ext cx="6557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2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F00A0-3294-A4D5-6AE1-4A4CBB61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3" y="592419"/>
            <a:ext cx="11803834" cy="567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37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58ABC-824F-5585-F4B0-8E0D06EE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864" y="1363942"/>
            <a:ext cx="5736273" cy="41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16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04491-68B7-3EB3-52C0-735C46B4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" y="1691640"/>
            <a:ext cx="12097419" cy="28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3279E-E448-C2D6-3B32-DF84B88F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4" y="1512348"/>
            <a:ext cx="12054353" cy="383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3EDDC-A119-DD64-CD34-E04D9AE9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3" y="1768490"/>
            <a:ext cx="12050834" cy="33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72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3867B-487D-0D16-D5C6-D925C029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9" y="2015660"/>
            <a:ext cx="11999163" cy="28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F0EF7-8AE5-DF07-2DDF-873DE053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" y="1549783"/>
            <a:ext cx="11937999" cy="37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67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3B729-6641-3EF5-60E1-28564803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1" y="1676339"/>
            <a:ext cx="11856239" cy="35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43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62EEF-0C91-C8C9-2883-E0E207D1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6" y="1024807"/>
            <a:ext cx="12030508" cy="4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07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374CF-4528-BCBC-578B-CD7163C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4EB2F-BD20-4DA5-1F3E-5BEC1A74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" y="1205813"/>
            <a:ext cx="12126477" cy="44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8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B5B78-3FF6-B0E1-A20C-AEF896A9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825" y="143906"/>
            <a:ext cx="3764351" cy="657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9064C-185F-F74B-CD03-E87294C2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81" y="217058"/>
            <a:ext cx="7361558" cy="2583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D32E0-6725-1918-EDF2-F858BF0D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363" y="2982326"/>
            <a:ext cx="4549274" cy="3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1BF79-8B4F-BFEB-AE3D-E6A64407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24" y="186579"/>
            <a:ext cx="7064352" cy="2552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4D2C0-1D3A-60DA-4920-2288A5BF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05" y="2861206"/>
            <a:ext cx="4594990" cy="36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2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747D98-1E4E-A0D8-E3E1-F6A78247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148477"/>
            <a:ext cx="6988146" cy="2598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07390-D27D-9C5A-7C52-592F6AAB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12" y="2845970"/>
            <a:ext cx="4667375" cy="37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91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12776</TotalTime>
  <Words>228</Words>
  <Application>Microsoft Office PowerPoint</Application>
  <PresentationFormat>Widescreen</PresentationFormat>
  <Paragraphs>60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Tw Cen MT</vt:lpstr>
      <vt:lpstr>Circuit</vt:lpstr>
      <vt:lpstr>Google Machine Learning courses</vt:lpstr>
      <vt:lpstr>What you will learn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has its privileges</vt:lpstr>
      <vt:lpstr>https://www.youtube.com/@AINewsFresh</vt:lpstr>
      <vt:lpstr>https://www.youtube.com/@DailyAINewsPodcast</vt:lpstr>
      <vt:lpstr>https://www.youtube.com/@AIPapersPodcastDaily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42</cp:revision>
  <dcterms:created xsi:type="dcterms:W3CDTF">2024-06-30T01:37:58Z</dcterms:created>
  <dcterms:modified xsi:type="dcterms:W3CDTF">2024-11-27T22:46:35Z</dcterms:modified>
</cp:coreProperties>
</file>